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62289-ED4F-4E9B-8979-CC4DA084012E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90D4-47FA-4D7E-9925-6BC5DB0F6B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90D4-47FA-4D7E-9925-6BC5DB0F6BB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51B84D-73CB-4FD2-AD28-EC898F81E497}" type="datetimeFigureOut">
              <a:rPr lang="en-US" smtClean="0"/>
              <a:t>4/8/2010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122BF8-5646-4E4D-9056-23BF7E2B69E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PROVEN STRATEGIES FOR WRITERS WHO STRUGGLE—</a:t>
            </a:r>
            <a:br>
              <a:rPr lang="en-US" b="1" dirty="0"/>
            </a:br>
            <a:r>
              <a:rPr lang="en-US" b="1" dirty="0"/>
              <a:t>AND </a:t>
            </a:r>
            <a:r>
              <a:rPr lang="en-US" b="1" i="1" dirty="0"/>
              <a:t>ALL WRITERS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7854696" cy="1171136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u="sng" dirty="0" smtClean="0"/>
              <a:t>Writing Essentials</a:t>
            </a:r>
          </a:p>
          <a:p>
            <a:r>
              <a:rPr lang="en-US" dirty="0" err="1" smtClean="0"/>
              <a:t>Regie</a:t>
            </a:r>
            <a:r>
              <a:rPr lang="en-US" dirty="0" smtClean="0"/>
              <a:t> </a:t>
            </a:r>
            <a:r>
              <a:rPr lang="en-US" dirty="0" err="1" smtClean="0"/>
              <a:t>Routmanm</a:t>
            </a:r>
            <a:r>
              <a:rPr lang="en-US" dirty="0" smtClean="0"/>
              <a:t> 2005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Planning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Lists</a:t>
            </a:r>
            <a:r>
              <a:rPr lang="en-US" dirty="0"/>
              <a:t>, charts, outlines, maps, systematic writing, patterned writing.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Learn how to brainstorm.</a:t>
            </a:r>
          </a:p>
          <a:p>
            <a:r>
              <a:rPr lang="en-US" dirty="0"/>
              <a:t> Use a temporary structure (template) to help them get started.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Differentiated Instruction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Content </a:t>
            </a:r>
            <a:r>
              <a:rPr lang="en-US" dirty="0"/>
              <a:t>being taught to everyone is made accessible to </a:t>
            </a:r>
            <a:r>
              <a:rPr lang="en-US" dirty="0" smtClean="0"/>
              <a:t>all learners</a:t>
            </a:r>
            <a:r>
              <a:rPr lang="en-US" dirty="0"/>
              <a:t>; for example, taking the details out of a </a:t>
            </a:r>
            <a:r>
              <a:rPr lang="en-US" dirty="0" smtClean="0"/>
              <a:t>well-developed shared </a:t>
            </a:r>
            <a:r>
              <a:rPr lang="en-US" dirty="0"/>
              <a:t>writing but keeping the main ideas.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Experience the same meaningful curriculum as their peers.</a:t>
            </a:r>
          </a:p>
          <a:p>
            <a:r>
              <a:rPr lang="en-US" dirty="0"/>
              <a:t> Receive support and appropriate materials to ensure success.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dirty="0"/>
              <a:t>Illustrations, captions, comics, graphs, photos, labels, wordless</a:t>
            </a:r>
          </a:p>
          <a:p>
            <a:pPr>
              <a:buNone/>
            </a:pPr>
            <a:r>
              <a:rPr lang="en-US" dirty="0"/>
              <a:t>picture books, timelines, use of color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Experience success even though writing/transcription may </a:t>
            </a:r>
            <a:r>
              <a:rPr lang="en-US" dirty="0" smtClean="0"/>
              <a:t>be difficult</a:t>
            </a:r>
            <a:r>
              <a:rPr lang="en-US" dirty="0"/>
              <a:t>.</a:t>
            </a:r>
          </a:p>
          <a:p>
            <a:r>
              <a:rPr lang="en-US" dirty="0"/>
              <a:t> See the interrelationship between visuals and text.</a:t>
            </a:r>
          </a:p>
          <a:p>
            <a:r>
              <a:rPr lang="en-US" dirty="0"/>
              <a:t> Value another medium for composing, displaying, and</a:t>
            </a:r>
          </a:p>
          <a:p>
            <a:pPr>
              <a:buNone/>
            </a:pPr>
            <a:r>
              <a:rPr lang="en-US" dirty="0"/>
              <a:t>arranging information.</a:t>
            </a:r>
          </a:p>
          <a:p>
            <a:r>
              <a:rPr lang="en-US" dirty="0"/>
              <a:t> Can showcase their knowledge of elements of art.</a:t>
            </a:r>
          </a:p>
          <a:p>
            <a:r>
              <a:rPr lang="en-US" dirty="0"/>
              <a:t> Are able to provide another perspective or point of view.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Paired Writing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Create new text with a more capable writer.</a:t>
            </a:r>
          </a:p>
          <a:p>
            <a:r>
              <a:rPr lang="en-US" dirty="0"/>
              <a:t> Create familiar text with another struggling writer.</a:t>
            </a:r>
          </a:p>
          <a:p>
            <a:r>
              <a:rPr lang="en-US" dirty="0"/>
              <a:t> Retell a familiar story.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Daily Sustained Time to Write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Keep the flow of writing going (build fluency).</a:t>
            </a:r>
          </a:p>
          <a:p>
            <a:r>
              <a:rPr lang="en-US" dirty="0"/>
              <a:t> Choose their own topic.</a:t>
            </a:r>
          </a:p>
          <a:p>
            <a:r>
              <a:rPr lang="en-US" dirty="0"/>
              <a:t> Try out writing forms, ideas.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Daily Sustained Time to Read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Experience how authors work.</a:t>
            </a:r>
          </a:p>
          <a:p>
            <a:r>
              <a:rPr lang="en-US" dirty="0"/>
              <a:t> Internalize writing models, ideas, vocabulary.</a:t>
            </a:r>
          </a:p>
          <a:p>
            <a:r>
              <a:rPr lang="en-US" dirty="0"/>
              <a:t> Learn to read like a writer.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Frequent Conferences and Ongoing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b="1" dirty="0"/>
          </a:p>
          <a:p>
            <a:pPr>
              <a:buNone/>
            </a:pPr>
            <a:r>
              <a:rPr lang="en-US" dirty="0"/>
              <a:t>Includes whole-class share.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Receive affirmation, encouragement, guidance, and explicit</a:t>
            </a:r>
          </a:p>
          <a:p>
            <a:pPr>
              <a:buNone/>
            </a:pPr>
            <a:r>
              <a:rPr lang="en-US" dirty="0"/>
              <a:t>teaching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 Set manageable goals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 Refer to established criteria (rubric) before, during, and after a</a:t>
            </a:r>
          </a:p>
          <a:p>
            <a:pPr>
              <a:buNone/>
            </a:pPr>
            <a:r>
              <a:rPr lang="en-US" dirty="0"/>
              <a:t>writing assignment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 Encounter examples of good writing that will raise their standards</a:t>
            </a:r>
          </a:p>
          <a:p>
            <a:pPr>
              <a:buNone/>
            </a:pPr>
            <a:r>
              <a:rPr lang="en-US" dirty="0"/>
              <a:t>and broaden their ideas about what writing is and </a:t>
            </a:r>
            <a:r>
              <a:rPr lang="en-US" dirty="0" smtClean="0"/>
              <a:t>what to </a:t>
            </a:r>
            <a:r>
              <a:rPr lang="en-US" dirty="0"/>
              <a:t>write about.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Listen in as you explain your thinking and planning </a:t>
            </a:r>
            <a:r>
              <a:rPr lang="en-US" dirty="0" smtClean="0"/>
              <a:t>before you </a:t>
            </a:r>
            <a:r>
              <a:rPr lang="en-US" dirty="0"/>
              <a:t>write and while you write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 Get ideas for writing and composing.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Writing Celebrations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Especially </a:t>
            </a:r>
            <a:r>
              <a:rPr lang="en-US" dirty="0"/>
              <a:t>in connection with whole-class share.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Have their efforts affirmed.</a:t>
            </a:r>
          </a:p>
          <a:p>
            <a:r>
              <a:rPr lang="en-US" dirty="0"/>
              <a:t> See the reason for drafting, revising, and editing.</a:t>
            </a:r>
          </a:p>
          <a:p>
            <a:r>
              <a:rPr lang="en-US" dirty="0"/>
              <a:t> Are encouraged to do their best work.</a:t>
            </a:r>
          </a:p>
          <a:p>
            <a:r>
              <a:rPr lang="en-US" dirty="0"/>
              <a:t> Publish their writing for real readers.</a:t>
            </a:r>
          </a:p>
          <a:p>
            <a:r>
              <a:rPr lang="en-US" dirty="0"/>
              <a:t> Take pride and enjoyment in writing.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Free Verse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Play around with language and form.</a:t>
            </a:r>
          </a:p>
          <a:p>
            <a:r>
              <a:rPr lang="en-US" dirty="0"/>
              <a:t> Write fewer words to create a meaningful message.</a:t>
            </a:r>
          </a:p>
          <a:p>
            <a:r>
              <a:rPr lang="en-US" dirty="0"/>
              <a:t> Have fun creating the shape and style of poem.</a:t>
            </a:r>
          </a:p>
          <a:p>
            <a:r>
              <a:rPr lang="en-US" dirty="0"/>
              <a:t> Experience immediate success.</a:t>
            </a:r>
          </a:p>
          <a:p>
            <a:r>
              <a:rPr lang="en-US" dirty="0"/>
              <a:t> Deemphasize mechanics while writing.</a:t>
            </a:r>
          </a:p>
          <a:p>
            <a:r>
              <a:rPr lang="en-US" dirty="0"/>
              <a:t> Express feelings with their personal voice.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Focus on meaningful message making as you do the transcription.</a:t>
            </a:r>
          </a:p>
          <a:p>
            <a:r>
              <a:rPr lang="en-US" dirty="0"/>
              <a:t> Offer ideas without the pressure of having to write them down.</a:t>
            </a:r>
          </a:p>
          <a:p>
            <a:r>
              <a:rPr lang="en-US" dirty="0"/>
              <a:t> Hear your and their peers’ thinking and ideas.</a:t>
            </a:r>
          </a:p>
          <a:p>
            <a:r>
              <a:rPr lang="en-US" dirty="0"/>
              <a:t> Observe the parts of the whole (ideas, words, grammar,</a:t>
            </a:r>
          </a:p>
          <a:p>
            <a:r>
              <a:rPr lang="en-US" dirty="0"/>
              <a:t>spelling, editing) as you shape and write the content/message.</a:t>
            </a:r>
          </a:p>
          <a:p>
            <a:r>
              <a:rPr lang="en-US" dirty="0"/>
              <a:t> Reinforce and rethink content area concepts.</a:t>
            </a:r>
          </a:p>
          <a:p>
            <a:r>
              <a:rPr lang="en-US" dirty="0"/>
              <a:t> Receive needed support and more easily generate their own</a:t>
            </a:r>
          </a:p>
          <a:p>
            <a:pPr>
              <a:buNone/>
            </a:pPr>
            <a:r>
              <a:rPr lang="en-US" dirty="0"/>
              <a:t>language.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Students</a:t>
            </a:r>
            <a:r>
              <a:rPr lang="en-US" i="1" dirty="0"/>
              <a:t>:</a:t>
            </a:r>
          </a:p>
          <a:p>
            <a:r>
              <a:rPr lang="en-US" dirty="0"/>
              <a:t> Focus on meaningful message making as you do the transcription.</a:t>
            </a:r>
          </a:p>
          <a:p>
            <a:r>
              <a:rPr lang="en-US" dirty="0"/>
              <a:t> Share the pen with you. (This is most effective one-on-one </a:t>
            </a:r>
            <a:r>
              <a:rPr lang="en-US" dirty="0" smtClean="0"/>
              <a:t>or in </a:t>
            </a:r>
            <a:r>
              <a:rPr lang="en-US" dirty="0"/>
              <a:t>a small group.)</a:t>
            </a:r>
          </a:p>
          <a:p>
            <a:r>
              <a:rPr lang="en-US" dirty="0"/>
              <a:t> Receive positive feedback for what they are able to write.</a:t>
            </a:r>
          </a:p>
          <a:p>
            <a:r>
              <a:rPr lang="en-US" dirty="0"/>
              <a:t> See your modeling close up.</a:t>
            </a:r>
          </a:p>
          <a:p>
            <a:r>
              <a:rPr lang="en-US" dirty="0"/>
              <a:t> Experience immediate success.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Conversations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Before</a:t>
            </a:r>
            <a:r>
              <a:rPr lang="en-US" dirty="0"/>
              <a:t>, during, and after writing.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Explore and try out ideas with your or a peer’s support.</a:t>
            </a:r>
          </a:p>
          <a:p>
            <a:r>
              <a:rPr lang="en-US" dirty="0"/>
              <a:t> Hear and incorporate rich language.</a:t>
            </a:r>
          </a:p>
          <a:p>
            <a:r>
              <a:rPr lang="en-US" dirty="0"/>
              <a:t> Focus, narrow the topic, and add lively detail.</a:t>
            </a:r>
          </a:p>
          <a:p>
            <a:r>
              <a:rPr lang="en-US" dirty="0"/>
              <a:t> Capitalize on the fact that speaking comes before writing.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Short Writing Assignments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Letters</a:t>
            </a:r>
            <a:r>
              <a:rPr lang="en-US" dirty="0"/>
              <a:t>, book reviews, advice, procedures.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Complete them more easily (there is less writing, </a:t>
            </a:r>
            <a:r>
              <a:rPr lang="en-US" dirty="0" smtClean="0"/>
              <a:t>revising, and </a:t>
            </a:r>
            <a:r>
              <a:rPr lang="en-US" dirty="0"/>
              <a:t>editing; conferences are shorter).</a:t>
            </a:r>
          </a:p>
          <a:p>
            <a:r>
              <a:rPr lang="en-US" dirty="0"/>
              <a:t> Experience more success (they are less overwhelming).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Personal Writing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Journals</a:t>
            </a:r>
            <a:r>
              <a:rPr lang="en-US" dirty="0"/>
              <a:t>, friendly letters, notes, short memoirs.</a:t>
            </a:r>
          </a:p>
          <a:p>
            <a:pPr>
              <a:buNone/>
            </a:pPr>
            <a:r>
              <a:rPr lang="en-US" i="1" dirty="0"/>
              <a:t>Students:</a:t>
            </a:r>
          </a:p>
          <a:p>
            <a:r>
              <a:rPr lang="en-US" dirty="0"/>
              <a:t> Have their personal experiences, life stories, family, and </a:t>
            </a:r>
            <a:r>
              <a:rPr lang="en-US" dirty="0" smtClean="0"/>
              <a:t>culture valued</a:t>
            </a:r>
            <a:r>
              <a:rPr lang="en-US" dirty="0"/>
              <a:t>.</a:t>
            </a:r>
          </a:p>
          <a:p>
            <a:r>
              <a:rPr lang="en-US" dirty="0"/>
              <a:t> Are assured of a possible entry point, particularly if they </a:t>
            </a:r>
            <a:r>
              <a:rPr lang="en-US" dirty="0" smtClean="0"/>
              <a:t>are second </a:t>
            </a:r>
            <a:r>
              <a:rPr lang="en-US" dirty="0"/>
              <a:t>language learners.</a:t>
            </a:r>
          </a:p>
          <a:p>
            <a:r>
              <a:rPr lang="en-US" dirty="0"/>
              <a:t> Have their knowledge affirmed.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600" b="1" dirty="0" smtClean="0"/>
              <a:t>Short Texts Created for Shared, Guided,</a:t>
            </a:r>
            <a:br>
              <a:rPr lang="en-US" sz="3600" b="1" dirty="0" smtClean="0"/>
            </a:br>
            <a:r>
              <a:rPr lang="en-US" sz="3600" b="1" dirty="0" smtClean="0"/>
              <a:t>&amp; Independent Reading</a:t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Predictable </a:t>
            </a:r>
            <a:r>
              <a:rPr lang="en-US" dirty="0"/>
              <a:t>and pattern books, innovations on familiar </a:t>
            </a:r>
            <a:r>
              <a:rPr lang="en-US" dirty="0" smtClean="0"/>
              <a:t>stories, original </a:t>
            </a:r>
            <a:r>
              <a:rPr lang="en-US" dirty="0"/>
              <a:t>text added to wordless picture books, writing </a:t>
            </a:r>
            <a:r>
              <a:rPr lang="en-US" dirty="0" smtClean="0"/>
              <a:t>modeled on </a:t>
            </a:r>
            <a:r>
              <a:rPr lang="en-US" dirty="0"/>
              <a:t>an author’s style, informational texts based on their </a:t>
            </a:r>
            <a:r>
              <a:rPr lang="en-US" dirty="0" smtClean="0"/>
              <a:t>interests or </a:t>
            </a:r>
            <a:r>
              <a:rPr lang="en-US" dirty="0"/>
              <a:t>a curriculum focus, photo texts, bilingual texts, </a:t>
            </a:r>
            <a:r>
              <a:rPr lang="en-US" dirty="0" smtClean="0"/>
              <a:t>Readers Theatre </a:t>
            </a:r>
            <a:r>
              <a:rPr lang="en-US" dirty="0"/>
              <a:t>scripts, texts for peers or younger students.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Short Texts,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Students:</a:t>
            </a:r>
          </a:p>
          <a:p>
            <a:r>
              <a:rPr lang="en-US" dirty="0"/>
              <a:t> Experience high motivation.</a:t>
            </a:r>
          </a:p>
          <a:p>
            <a:r>
              <a:rPr lang="en-US" dirty="0"/>
              <a:t> Build on familiar language, experiences, and stories.</a:t>
            </a:r>
          </a:p>
          <a:p>
            <a:r>
              <a:rPr lang="en-US" dirty="0"/>
              <a:t> Merge content and visual representations of that content.</a:t>
            </a:r>
          </a:p>
          <a:p>
            <a:r>
              <a:rPr lang="en-US" dirty="0"/>
              <a:t> Write for a real reader.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874</Words>
  <Application>Microsoft Office PowerPoint</Application>
  <PresentationFormat>On-screen Show (4:3)</PresentationFormat>
  <Paragraphs>119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PROVEN STRATEGIES FOR WRITERS WHO STRUGGLE— AND ALL WRITERS</vt:lpstr>
      <vt:lpstr>Writing Aloud</vt:lpstr>
      <vt:lpstr>Shared Writing</vt:lpstr>
      <vt:lpstr>Interactive Writing</vt:lpstr>
      <vt:lpstr>Guided Conversations</vt:lpstr>
      <vt:lpstr>Short Writing Assignments</vt:lpstr>
      <vt:lpstr>Personal Writing </vt:lpstr>
      <vt:lpstr>    Short Texts Created for Shared, Guided, &amp; Independent Reading </vt:lpstr>
      <vt:lpstr>Short Texts, cont’d.</vt:lpstr>
      <vt:lpstr>Simple Planning Techniques</vt:lpstr>
      <vt:lpstr>Differentiated Instruction </vt:lpstr>
      <vt:lpstr>Slide 12</vt:lpstr>
      <vt:lpstr>Visuals</vt:lpstr>
      <vt:lpstr>Paired Writing </vt:lpstr>
      <vt:lpstr>Daily Sustained Time to Write </vt:lpstr>
      <vt:lpstr>Slide 16</vt:lpstr>
      <vt:lpstr>Daily Sustained Time to Read </vt:lpstr>
      <vt:lpstr>Slide 18</vt:lpstr>
      <vt:lpstr>Frequent Conferences and Ongoing Evaluation</vt:lpstr>
      <vt:lpstr>Slide 20</vt:lpstr>
      <vt:lpstr>Writing Celebrations </vt:lpstr>
      <vt:lpstr>Free Verse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Lisa</dc:creator>
  <cp:lastModifiedBy>Lisa</cp:lastModifiedBy>
  <cp:revision>2</cp:revision>
  <dcterms:created xsi:type="dcterms:W3CDTF">2010-04-08T16:36:22Z</dcterms:created>
  <dcterms:modified xsi:type="dcterms:W3CDTF">2010-04-08T16:55:03Z</dcterms:modified>
</cp:coreProperties>
</file>